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900863" cy="9291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2"/>
  </p:normalViewPr>
  <p:slideViewPr>
    <p:cSldViewPr>
      <p:cViewPr varScale="1">
        <p:scale>
          <a:sx n="79" d="100"/>
          <a:sy n="79" d="100"/>
        </p:scale>
        <p:origin x="3064" y="22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82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18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3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4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8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6/5/25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08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6/5/25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0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6/5/25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6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6/5/25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6/5/25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34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6/5/25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6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EA5E8-CC65-4804-8659-B4B38F2BA5E3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7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34867" y="-231195"/>
            <a:ext cx="3190696" cy="1115707"/>
          </a:xfrm>
        </p:spPr>
        <p:txBody>
          <a:bodyPr>
            <a:normAutofit/>
          </a:bodyPr>
          <a:lstStyle/>
          <a:p>
            <a:pPr algn="l"/>
            <a:r>
              <a:rPr lang="en-US" sz="2400" dirty="0"/>
              <a:t>Connecting to TWC WiFi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371" y="195600"/>
            <a:ext cx="1002224" cy="399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821" y="719260"/>
            <a:ext cx="1154221" cy="179281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96695" y="719260"/>
            <a:ext cx="1765505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Select </a:t>
            </a:r>
            <a:r>
              <a:rPr lang="en-US" dirty="0" err="1"/>
              <a:t>TWCWiFi</a:t>
            </a:r>
            <a:r>
              <a:rPr lang="en-US" dirty="0"/>
              <a:t> from the network list on your device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6695" y="2771184"/>
            <a:ext cx="1765505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Open your browser and go to any website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96695" y="4986686"/>
            <a:ext cx="1765505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The TWC WiFi sign in portal </a:t>
            </a:r>
          </a:p>
          <a:p>
            <a:r>
              <a:rPr lang="en-US" dirty="0"/>
              <a:t>will appear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1411" y="2773346"/>
            <a:ext cx="1168541" cy="19686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2" name="Picture 8" descr="C:\Users\E192809\Desktop\myHomeScree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142" y="2786046"/>
            <a:ext cx="1147350" cy="19432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Oval 17"/>
          <p:cNvSpPr/>
          <p:nvPr/>
        </p:nvSpPr>
        <p:spPr>
          <a:xfrm>
            <a:off x="3508572" y="4424532"/>
            <a:ext cx="361593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3870165" y="3094349"/>
            <a:ext cx="756590" cy="114299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96247" y="7698490"/>
            <a:ext cx="1765953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Follow the </a:t>
            </a:r>
          </a:p>
          <a:p>
            <a:r>
              <a:rPr lang="en-US" dirty="0"/>
              <a:t>sign in prompts and connect </a:t>
            </a:r>
          </a:p>
        </p:txBody>
      </p:sp>
      <p:sp>
        <p:nvSpPr>
          <p:cNvPr id="34" name="Oval 33"/>
          <p:cNvSpPr/>
          <p:nvPr/>
        </p:nvSpPr>
        <p:spPr>
          <a:xfrm>
            <a:off x="175507" y="935292"/>
            <a:ext cx="330201" cy="3601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75507" y="884512"/>
            <a:ext cx="198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9" name="Oval 48"/>
          <p:cNvSpPr/>
          <p:nvPr/>
        </p:nvSpPr>
        <p:spPr>
          <a:xfrm>
            <a:off x="208526" y="2934937"/>
            <a:ext cx="330201" cy="3601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206233" y="2884156"/>
            <a:ext cx="26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1" name="Oval 50"/>
          <p:cNvSpPr/>
          <p:nvPr/>
        </p:nvSpPr>
        <p:spPr>
          <a:xfrm>
            <a:off x="173212" y="5248976"/>
            <a:ext cx="330201" cy="3601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175507" y="5198198"/>
            <a:ext cx="26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3" name="Oval 52"/>
          <p:cNvSpPr/>
          <p:nvPr/>
        </p:nvSpPr>
        <p:spPr>
          <a:xfrm>
            <a:off x="189969" y="7927184"/>
            <a:ext cx="330201" cy="3601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201154" y="7876947"/>
            <a:ext cx="26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7" name="Oval 26"/>
          <p:cNvSpPr/>
          <p:nvPr/>
        </p:nvSpPr>
        <p:spPr>
          <a:xfrm>
            <a:off x="2934445" y="1102818"/>
            <a:ext cx="1174972" cy="2179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923" y="5647477"/>
            <a:ext cx="1518813" cy="32513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2" name="Oval 41"/>
          <p:cNvSpPr/>
          <p:nvPr/>
        </p:nvSpPr>
        <p:spPr>
          <a:xfrm>
            <a:off x="5410200" y="6248400"/>
            <a:ext cx="979509" cy="4571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4626755" y="4986687"/>
            <a:ext cx="2155045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If you are not a TWC customer, select the Visitor Access  tab to begin your 2 hour Free Trial  or purchase an Access Pass.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077" y="5647477"/>
            <a:ext cx="1597711" cy="32513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1" name="Oval 40"/>
          <p:cNvSpPr/>
          <p:nvPr/>
        </p:nvSpPr>
        <p:spPr>
          <a:xfrm>
            <a:off x="2691756" y="6894181"/>
            <a:ext cx="1660352" cy="7579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527454" y="4986686"/>
            <a:ext cx="2024726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If you are a TWC customer with standard Internet or above, sign in using  your TWC ID.</a:t>
            </a:r>
          </a:p>
        </p:txBody>
      </p:sp>
    </p:spTree>
    <p:extLst>
      <p:ext uri="{BB962C8B-B14F-4D97-AF65-F5344CB8AC3E}">
        <p14:creationId xmlns:p14="http://schemas.microsoft.com/office/powerpoint/2010/main" val="2836931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85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Connecting to TWC WiFi</vt:lpstr>
    </vt:vector>
  </TitlesOfParts>
  <Company>Time Warner Cable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Connecting to WiFi</dc:title>
  <dc:creator>Mears, Michelle</dc:creator>
  <cp:lastModifiedBy>brett</cp:lastModifiedBy>
  <cp:revision>20</cp:revision>
  <cp:lastPrinted>2014-02-12T18:29:25Z</cp:lastPrinted>
  <dcterms:created xsi:type="dcterms:W3CDTF">2014-02-12T16:46:19Z</dcterms:created>
  <dcterms:modified xsi:type="dcterms:W3CDTF">2025-06-05T14:43:38Z</dcterms:modified>
</cp:coreProperties>
</file>