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2"/>
  </p:normalViewPr>
  <p:slideViewPr>
    <p:cSldViewPr>
      <p:cViewPr varScale="1">
        <p:scale>
          <a:sx n="79" d="100"/>
          <a:sy n="79" d="100"/>
        </p:scale>
        <p:origin x="3064" y="2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4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3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A5E8-CC65-4804-8659-B4B38F2BA5E3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E1CA-42B9-4179-91C8-16CB278A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4867" y="-231195"/>
            <a:ext cx="3190696" cy="1115707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Connecting to TWC WiFi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371" y="195600"/>
            <a:ext cx="1002224" cy="39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21" y="719260"/>
            <a:ext cx="1154221" cy="1792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6695" y="719260"/>
            <a:ext cx="176550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TWCWiFi</a:t>
            </a:r>
            <a:r>
              <a:rPr lang="en-US" dirty="0"/>
              <a:t> from the network list on your device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6695" y="2771184"/>
            <a:ext cx="176550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Open your browser and go to any website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695" y="4986686"/>
            <a:ext cx="176550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The TWC WiFi sign in portal </a:t>
            </a:r>
          </a:p>
          <a:p>
            <a:r>
              <a:rPr lang="en-US" dirty="0"/>
              <a:t>will appear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11" y="2773346"/>
            <a:ext cx="1168541" cy="1968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 descr="C:\Users\E192809\Desktop\myHomeScree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142" y="2786046"/>
            <a:ext cx="1147350" cy="1943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3508572" y="4424532"/>
            <a:ext cx="361593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870165" y="3094349"/>
            <a:ext cx="756590" cy="11429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96247" y="7698490"/>
            <a:ext cx="176595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Follow the </a:t>
            </a:r>
          </a:p>
          <a:p>
            <a:r>
              <a:rPr lang="en-US" dirty="0"/>
              <a:t>sign in prompts and connect </a:t>
            </a:r>
          </a:p>
        </p:txBody>
      </p:sp>
      <p:sp>
        <p:nvSpPr>
          <p:cNvPr id="34" name="Oval 33"/>
          <p:cNvSpPr/>
          <p:nvPr/>
        </p:nvSpPr>
        <p:spPr>
          <a:xfrm>
            <a:off x="175507" y="935292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5507" y="884512"/>
            <a:ext cx="19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" name="Oval 48"/>
          <p:cNvSpPr/>
          <p:nvPr/>
        </p:nvSpPr>
        <p:spPr>
          <a:xfrm>
            <a:off x="208526" y="2934937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06233" y="2884156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173212" y="5248976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75507" y="5198198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189969" y="7927184"/>
            <a:ext cx="330201" cy="360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01154" y="7876947"/>
            <a:ext cx="26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2934445" y="1102818"/>
            <a:ext cx="1174972" cy="2179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923" y="5647477"/>
            <a:ext cx="1518813" cy="3251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5410200" y="6248400"/>
            <a:ext cx="979509" cy="4571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26755" y="4986687"/>
            <a:ext cx="215504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If you are not a TWC customer, select the Visitor Access  tab to begin your 2 hour Free Trial  or purchase an Access Pass.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077" y="5647477"/>
            <a:ext cx="1597711" cy="3251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Oval 40"/>
          <p:cNvSpPr/>
          <p:nvPr/>
        </p:nvSpPr>
        <p:spPr>
          <a:xfrm>
            <a:off x="2691756" y="6894181"/>
            <a:ext cx="1660352" cy="757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27454" y="4986686"/>
            <a:ext cx="202472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If you are a TWC customer with standard Internet or above, sign in using  your TWC ID.</a:t>
            </a:r>
          </a:p>
        </p:txBody>
      </p:sp>
    </p:spTree>
    <p:extLst>
      <p:ext uri="{BB962C8B-B14F-4D97-AF65-F5344CB8AC3E}">
        <p14:creationId xmlns:p14="http://schemas.microsoft.com/office/powerpoint/2010/main" val="283693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85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Connecting to TWC WiFi</vt:lpstr>
    </vt:vector>
  </TitlesOfParts>
  <Company>Time Warner Cable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to WiFi</dc:title>
  <dc:creator>Mears, Michelle</dc:creator>
  <cp:lastModifiedBy>brett</cp:lastModifiedBy>
  <cp:revision>20</cp:revision>
  <cp:lastPrinted>2014-02-12T18:29:25Z</cp:lastPrinted>
  <dcterms:created xsi:type="dcterms:W3CDTF">2014-02-12T16:46:19Z</dcterms:created>
  <dcterms:modified xsi:type="dcterms:W3CDTF">2025-06-05T14:43:38Z</dcterms:modified>
</cp:coreProperties>
</file>