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900863" cy="9291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358" y="-2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1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4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8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6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3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6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EA5E8-CC65-4804-8659-B4B38F2BA5E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2E1CA-42B9-4179-91C8-16CB278A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7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4867" y="-231195"/>
            <a:ext cx="3190696" cy="111570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Connecting to TWC WiFi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371" y="195600"/>
            <a:ext cx="1002224" cy="39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21" y="719260"/>
            <a:ext cx="1154221" cy="17928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96695" y="719260"/>
            <a:ext cx="176550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TWCWiFi</a:t>
            </a:r>
            <a:r>
              <a:rPr lang="en-US" dirty="0" smtClean="0"/>
              <a:t> from the network list on your device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6695" y="2771184"/>
            <a:ext cx="176550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Open your browser and go to any website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596695" y="4986686"/>
            <a:ext cx="176550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The TWC WiFi sign in portal </a:t>
            </a:r>
          </a:p>
          <a:p>
            <a:r>
              <a:rPr lang="en-US" dirty="0" smtClean="0"/>
              <a:t>will appear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411" y="2773346"/>
            <a:ext cx="1168541" cy="19686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2" name="Picture 8" descr="C:\Users\E192809\Desktop\myHomeScree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142" y="2786046"/>
            <a:ext cx="1147350" cy="19432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3508572" y="4424532"/>
            <a:ext cx="361593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870165" y="3094349"/>
            <a:ext cx="756590" cy="11429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96247" y="7698490"/>
            <a:ext cx="176595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Follow the </a:t>
            </a:r>
            <a:endParaRPr lang="en-US" dirty="0" smtClean="0"/>
          </a:p>
          <a:p>
            <a:r>
              <a:rPr lang="en-US" dirty="0" smtClean="0"/>
              <a:t>sign in </a:t>
            </a:r>
            <a:r>
              <a:rPr lang="en-US" dirty="0"/>
              <a:t>prompts and connect </a:t>
            </a:r>
            <a:endParaRPr lang="en-US" dirty="0" smtClean="0"/>
          </a:p>
        </p:txBody>
      </p:sp>
      <p:sp>
        <p:nvSpPr>
          <p:cNvPr id="34" name="Oval 33"/>
          <p:cNvSpPr/>
          <p:nvPr/>
        </p:nvSpPr>
        <p:spPr>
          <a:xfrm>
            <a:off x="175507" y="935292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5507" y="884512"/>
            <a:ext cx="19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8526" y="2934937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06233" y="2884156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173212" y="5248976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75507" y="5198198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89969" y="7927184"/>
            <a:ext cx="330201" cy="3601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01154" y="7876947"/>
            <a:ext cx="26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934445" y="1102818"/>
            <a:ext cx="1174972" cy="2179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923" y="5647477"/>
            <a:ext cx="1518813" cy="3251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2" name="Oval 41"/>
          <p:cNvSpPr/>
          <p:nvPr/>
        </p:nvSpPr>
        <p:spPr>
          <a:xfrm>
            <a:off x="5410200" y="6248400"/>
            <a:ext cx="979509" cy="4571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626755" y="4986687"/>
            <a:ext cx="2155045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If you are not a TWC customer, select the Visitor Access </a:t>
            </a:r>
            <a:r>
              <a:rPr lang="en-US" sz="1200" dirty="0" smtClean="0"/>
              <a:t> tab to </a:t>
            </a:r>
            <a:r>
              <a:rPr lang="en-US" sz="1200" dirty="0"/>
              <a:t>begin your </a:t>
            </a:r>
            <a:r>
              <a:rPr lang="en-US" sz="1200" dirty="0" smtClean="0"/>
              <a:t>2 hour Free </a:t>
            </a:r>
            <a:r>
              <a:rPr lang="en-US" sz="1200" dirty="0"/>
              <a:t>Trial </a:t>
            </a:r>
            <a:r>
              <a:rPr lang="en-US" sz="1200" dirty="0" smtClean="0"/>
              <a:t> or </a:t>
            </a:r>
            <a:r>
              <a:rPr lang="en-US" sz="1200" dirty="0"/>
              <a:t>purchase an Access </a:t>
            </a:r>
            <a:r>
              <a:rPr lang="en-US" sz="1200" dirty="0" smtClean="0"/>
              <a:t>Pass.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077" y="5647477"/>
            <a:ext cx="1597711" cy="3251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1" name="Oval 40"/>
          <p:cNvSpPr/>
          <p:nvPr/>
        </p:nvSpPr>
        <p:spPr>
          <a:xfrm>
            <a:off x="2691756" y="6894181"/>
            <a:ext cx="1660352" cy="757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527454" y="4986686"/>
            <a:ext cx="2024726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If you are a TWC customer with standard Internet or above, sign in using  your TWC ID.</a:t>
            </a:r>
          </a:p>
        </p:txBody>
      </p:sp>
    </p:spTree>
    <p:extLst>
      <p:ext uri="{BB962C8B-B14F-4D97-AF65-F5344CB8AC3E}">
        <p14:creationId xmlns:p14="http://schemas.microsoft.com/office/powerpoint/2010/main" val="28369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85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Connecting to TWC WiFi</vt:lpstr>
    </vt:vector>
  </TitlesOfParts>
  <Company>Time Warner Cable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to WiFi</dc:title>
  <dc:creator>Mears, Michelle</dc:creator>
  <cp:lastModifiedBy>Skach, Cindy</cp:lastModifiedBy>
  <cp:revision>20</cp:revision>
  <cp:lastPrinted>2014-02-12T18:29:25Z</cp:lastPrinted>
  <dcterms:created xsi:type="dcterms:W3CDTF">2014-02-12T16:46:19Z</dcterms:created>
  <dcterms:modified xsi:type="dcterms:W3CDTF">2014-02-14T22:24:30Z</dcterms:modified>
</cp:coreProperties>
</file>